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5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2" d="100"/>
          <a:sy n="72" d="100"/>
        </p:scale>
        <p:origin x="-57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32.png"/><Relationship Id="rId18" Type="http://schemas.openxmlformats.org/officeDocument/2006/relationships/image" Target="../media/image120.png"/><Relationship Id="rId26" Type="http://schemas.openxmlformats.org/officeDocument/2006/relationships/image" Target="../media/image128.png"/><Relationship Id="rId3" Type="http://schemas.openxmlformats.org/officeDocument/2006/relationships/image" Target="../media/image35.png"/><Relationship Id="rId21" Type="http://schemas.openxmlformats.org/officeDocument/2006/relationships/image" Target="../media/image123.png"/><Relationship Id="rId7" Type="http://schemas.openxmlformats.org/officeDocument/2006/relationships/image" Target="../media/image47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138.png"/><Relationship Id="rId2" Type="http://schemas.openxmlformats.org/officeDocument/2006/relationships/image" Target="../media/image106.png"/><Relationship Id="rId16" Type="http://schemas.openxmlformats.org/officeDocument/2006/relationships/image" Target="../media/image135.png"/><Relationship Id="rId20" Type="http://schemas.openxmlformats.org/officeDocument/2006/relationships/image" Target="../media/image122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37.png"/><Relationship Id="rId32" Type="http://schemas.openxmlformats.org/officeDocument/2006/relationships/image" Target="../media/image37.png"/><Relationship Id="rId5" Type="http://schemas.openxmlformats.org/officeDocument/2006/relationships/image" Target="../media/image80.png"/><Relationship Id="rId15" Type="http://schemas.openxmlformats.org/officeDocument/2006/relationships/image" Target="../media/image134.png"/><Relationship Id="rId23" Type="http://schemas.openxmlformats.org/officeDocument/2006/relationships/image" Target="../media/image136.png"/><Relationship Id="rId28" Type="http://schemas.openxmlformats.org/officeDocument/2006/relationships/image" Target="../media/image129.png"/><Relationship Id="rId10" Type="http://schemas.openxmlformats.org/officeDocument/2006/relationships/image" Target="../media/image38.png"/><Relationship Id="rId19" Type="http://schemas.openxmlformats.org/officeDocument/2006/relationships/image" Target="../media/image121.png"/><Relationship Id="rId31" Type="http://schemas.openxmlformats.org/officeDocument/2006/relationships/image" Target="../media/image36.png"/><Relationship Id="rId4" Type="http://schemas.openxmlformats.org/officeDocument/2006/relationships/image" Target="../media/image79.png"/><Relationship Id="rId9" Type="http://schemas.openxmlformats.org/officeDocument/2006/relationships/image" Target="../media/image109.png"/><Relationship Id="rId14" Type="http://schemas.openxmlformats.org/officeDocument/2006/relationships/image" Target="../media/image133.png"/><Relationship Id="rId22" Type="http://schemas.openxmlformats.org/officeDocument/2006/relationships/image" Target="../media/image124.png"/><Relationship Id="rId27" Type="http://schemas.openxmlformats.org/officeDocument/2006/relationships/image" Target="../media/image139.png"/><Relationship Id="rId30" Type="http://schemas.openxmlformats.org/officeDocument/2006/relationships/image" Target="../media/image1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42.png"/><Relationship Id="rId18" Type="http://schemas.openxmlformats.org/officeDocument/2006/relationships/image" Target="../media/image120.png"/><Relationship Id="rId26" Type="http://schemas.openxmlformats.org/officeDocument/2006/relationships/image" Target="../media/image128.png"/><Relationship Id="rId3" Type="http://schemas.openxmlformats.org/officeDocument/2006/relationships/image" Target="../media/image35.png"/><Relationship Id="rId21" Type="http://schemas.openxmlformats.org/officeDocument/2006/relationships/image" Target="../media/image123.png"/><Relationship Id="rId7" Type="http://schemas.openxmlformats.org/officeDocument/2006/relationships/image" Target="../media/image47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148.png"/><Relationship Id="rId2" Type="http://schemas.openxmlformats.org/officeDocument/2006/relationships/image" Target="../media/image106.png"/><Relationship Id="rId16" Type="http://schemas.openxmlformats.org/officeDocument/2006/relationships/image" Target="../media/image145.png"/><Relationship Id="rId20" Type="http://schemas.openxmlformats.org/officeDocument/2006/relationships/image" Target="../media/image122.png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47.png"/><Relationship Id="rId32" Type="http://schemas.openxmlformats.org/officeDocument/2006/relationships/image" Target="../media/image37.png"/><Relationship Id="rId5" Type="http://schemas.openxmlformats.org/officeDocument/2006/relationships/image" Target="../media/image80.png"/><Relationship Id="rId15" Type="http://schemas.openxmlformats.org/officeDocument/2006/relationships/image" Target="../media/image144.png"/><Relationship Id="rId23" Type="http://schemas.openxmlformats.org/officeDocument/2006/relationships/image" Target="../media/image146.png"/><Relationship Id="rId28" Type="http://schemas.openxmlformats.org/officeDocument/2006/relationships/image" Target="../media/image129.png"/><Relationship Id="rId10" Type="http://schemas.openxmlformats.org/officeDocument/2006/relationships/image" Target="../media/image38.png"/><Relationship Id="rId19" Type="http://schemas.openxmlformats.org/officeDocument/2006/relationships/image" Target="../media/image121.png"/><Relationship Id="rId31" Type="http://schemas.openxmlformats.org/officeDocument/2006/relationships/image" Target="../media/image36.png"/><Relationship Id="rId4" Type="http://schemas.openxmlformats.org/officeDocument/2006/relationships/image" Target="../media/image79.png"/><Relationship Id="rId9" Type="http://schemas.openxmlformats.org/officeDocument/2006/relationships/image" Target="../media/image109.png"/><Relationship Id="rId14" Type="http://schemas.openxmlformats.org/officeDocument/2006/relationships/image" Target="../media/image143.png"/><Relationship Id="rId22" Type="http://schemas.openxmlformats.org/officeDocument/2006/relationships/image" Target="../media/image124.png"/><Relationship Id="rId27" Type="http://schemas.openxmlformats.org/officeDocument/2006/relationships/image" Target="../media/image149.png"/><Relationship Id="rId30" Type="http://schemas.openxmlformats.org/officeDocument/2006/relationships/image" Target="../media/image1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52.png"/><Relationship Id="rId18" Type="http://schemas.openxmlformats.org/officeDocument/2006/relationships/image" Target="../media/image120.png"/><Relationship Id="rId26" Type="http://schemas.openxmlformats.org/officeDocument/2006/relationships/image" Target="../media/image128.png"/><Relationship Id="rId3" Type="http://schemas.openxmlformats.org/officeDocument/2006/relationships/image" Target="../media/image35.png"/><Relationship Id="rId21" Type="http://schemas.openxmlformats.org/officeDocument/2006/relationships/image" Target="../media/image123.png"/><Relationship Id="rId7" Type="http://schemas.openxmlformats.org/officeDocument/2006/relationships/image" Target="../media/image47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158.png"/><Relationship Id="rId2" Type="http://schemas.openxmlformats.org/officeDocument/2006/relationships/image" Target="../media/image106.png"/><Relationship Id="rId16" Type="http://schemas.openxmlformats.org/officeDocument/2006/relationships/image" Target="../media/image155.png"/><Relationship Id="rId20" Type="http://schemas.openxmlformats.org/officeDocument/2006/relationships/image" Target="../media/image122.png"/><Relationship Id="rId29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57.png"/><Relationship Id="rId32" Type="http://schemas.openxmlformats.org/officeDocument/2006/relationships/image" Target="../media/image37.png"/><Relationship Id="rId5" Type="http://schemas.openxmlformats.org/officeDocument/2006/relationships/image" Target="../media/image80.png"/><Relationship Id="rId15" Type="http://schemas.openxmlformats.org/officeDocument/2006/relationships/image" Target="../media/image154.png"/><Relationship Id="rId23" Type="http://schemas.openxmlformats.org/officeDocument/2006/relationships/image" Target="../media/image156.png"/><Relationship Id="rId28" Type="http://schemas.openxmlformats.org/officeDocument/2006/relationships/image" Target="../media/image129.png"/><Relationship Id="rId10" Type="http://schemas.openxmlformats.org/officeDocument/2006/relationships/image" Target="../media/image38.png"/><Relationship Id="rId19" Type="http://schemas.openxmlformats.org/officeDocument/2006/relationships/image" Target="../media/image121.png"/><Relationship Id="rId31" Type="http://schemas.openxmlformats.org/officeDocument/2006/relationships/image" Target="../media/image36.png"/><Relationship Id="rId4" Type="http://schemas.openxmlformats.org/officeDocument/2006/relationships/image" Target="../media/image79.png"/><Relationship Id="rId9" Type="http://schemas.openxmlformats.org/officeDocument/2006/relationships/image" Target="../media/image109.png"/><Relationship Id="rId14" Type="http://schemas.openxmlformats.org/officeDocument/2006/relationships/image" Target="../media/image153.png"/><Relationship Id="rId22" Type="http://schemas.openxmlformats.org/officeDocument/2006/relationships/image" Target="../media/image124.png"/><Relationship Id="rId27" Type="http://schemas.openxmlformats.org/officeDocument/2006/relationships/image" Target="../media/image159.png"/><Relationship Id="rId30" Type="http://schemas.openxmlformats.org/officeDocument/2006/relationships/image" Target="../media/image1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62.png"/><Relationship Id="rId18" Type="http://schemas.openxmlformats.org/officeDocument/2006/relationships/image" Target="../media/image120.png"/><Relationship Id="rId26" Type="http://schemas.openxmlformats.org/officeDocument/2006/relationships/image" Target="../media/image128.png"/><Relationship Id="rId3" Type="http://schemas.openxmlformats.org/officeDocument/2006/relationships/image" Target="../media/image35.png"/><Relationship Id="rId21" Type="http://schemas.openxmlformats.org/officeDocument/2006/relationships/image" Target="../media/image123.png"/><Relationship Id="rId7" Type="http://schemas.openxmlformats.org/officeDocument/2006/relationships/image" Target="../media/image47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168.png"/><Relationship Id="rId2" Type="http://schemas.openxmlformats.org/officeDocument/2006/relationships/image" Target="../media/image106.png"/><Relationship Id="rId16" Type="http://schemas.openxmlformats.org/officeDocument/2006/relationships/image" Target="../media/image165.png"/><Relationship Id="rId20" Type="http://schemas.openxmlformats.org/officeDocument/2006/relationships/image" Target="../media/image122.png"/><Relationship Id="rId29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67.png"/><Relationship Id="rId32" Type="http://schemas.openxmlformats.org/officeDocument/2006/relationships/image" Target="../media/image37.png"/><Relationship Id="rId5" Type="http://schemas.openxmlformats.org/officeDocument/2006/relationships/image" Target="../media/image80.png"/><Relationship Id="rId15" Type="http://schemas.openxmlformats.org/officeDocument/2006/relationships/image" Target="../media/image164.png"/><Relationship Id="rId23" Type="http://schemas.openxmlformats.org/officeDocument/2006/relationships/image" Target="../media/image166.png"/><Relationship Id="rId28" Type="http://schemas.openxmlformats.org/officeDocument/2006/relationships/image" Target="../media/image129.png"/><Relationship Id="rId10" Type="http://schemas.openxmlformats.org/officeDocument/2006/relationships/image" Target="../media/image38.png"/><Relationship Id="rId19" Type="http://schemas.openxmlformats.org/officeDocument/2006/relationships/image" Target="../media/image121.png"/><Relationship Id="rId31" Type="http://schemas.openxmlformats.org/officeDocument/2006/relationships/image" Target="../media/image36.png"/><Relationship Id="rId4" Type="http://schemas.openxmlformats.org/officeDocument/2006/relationships/image" Target="../media/image79.png"/><Relationship Id="rId9" Type="http://schemas.openxmlformats.org/officeDocument/2006/relationships/image" Target="../media/image109.png"/><Relationship Id="rId14" Type="http://schemas.openxmlformats.org/officeDocument/2006/relationships/image" Target="../media/image163.png"/><Relationship Id="rId22" Type="http://schemas.openxmlformats.org/officeDocument/2006/relationships/image" Target="../media/image124.png"/><Relationship Id="rId27" Type="http://schemas.openxmlformats.org/officeDocument/2006/relationships/image" Target="../media/image169.png"/><Relationship Id="rId30" Type="http://schemas.openxmlformats.org/officeDocument/2006/relationships/image" Target="../media/image1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72.png"/><Relationship Id="rId18" Type="http://schemas.openxmlformats.org/officeDocument/2006/relationships/image" Target="../media/image120.png"/><Relationship Id="rId26" Type="http://schemas.openxmlformats.org/officeDocument/2006/relationships/image" Target="../media/image128.png"/><Relationship Id="rId3" Type="http://schemas.openxmlformats.org/officeDocument/2006/relationships/image" Target="../media/image35.png"/><Relationship Id="rId21" Type="http://schemas.openxmlformats.org/officeDocument/2006/relationships/image" Target="../media/image123.png"/><Relationship Id="rId7" Type="http://schemas.openxmlformats.org/officeDocument/2006/relationships/image" Target="../media/image47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178.png"/><Relationship Id="rId2" Type="http://schemas.openxmlformats.org/officeDocument/2006/relationships/image" Target="../media/image106.png"/><Relationship Id="rId16" Type="http://schemas.openxmlformats.org/officeDocument/2006/relationships/image" Target="../media/image175.png"/><Relationship Id="rId20" Type="http://schemas.openxmlformats.org/officeDocument/2006/relationships/image" Target="../media/image122.png"/><Relationship Id="rId29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77.png"/><Relationship Id="rId32" Type="http://schemas.openxmlformats.org/officeDocument/2006/relationships/image" Target="../media/image37.png"/><Relationship Id="rId5" Type="http://schemas.openxmlformats.org/officeDocument/2006/relationships/image" Target="../media/image80.png"/><Relationship Id="rId15" Type="http://schemas.openxmlformats.org/officeDocument/2006/relationships/image" Target="../media/image174.png"/><Relationship Id="rId23" Type="http://schemas.openxmlformats.org/officeDocument/2006/relationships/image" Target="../media/image176.png"/><Relationship Id="rId28" Type="http://schemas.openxmlformats.org/officeDocument/2006/relationships/image" Target="../media/image129.png"/><Relationship Id="rId10" Type="http://schemas.openxmlformats.org/officeDocument/2006/relationships/image" Target="../media/image38.png"/><Relationship Id="rId19" Type="http://schemas.openxmlformats.org/officeDocument/2006/relationships/image" Target="../media/image121.png"/><Relationship Id="rId31" Type="http://schemas.openxmlformats.org/officeDocument/2006/relationships/image" Target="../media/image36.png"/><Relationship Id="rId4" Type="http://schemas.openxmlformats.org/officeDocument/2006/relationships/image" Target="../media/image79.png"/><Relationship Id="rId9" Type="http://schemas.openxmlformats.org/officeDocument/2006/relationships/image" Target="../media/image109.png"/><Relationship Id="rId14" Type="http://schemas.openxmlformats.org/officeDocument/2006/relationships/image" Target="../media/image173.png"/><Relationship Id="rId22" Type="http://schemas.openxmlformats.org/officeDocument/2006/relationships/image" Target="../media/image124.png"/><Relationship Id="rId27" Type="http://schemas.openxmlformats.org/officeDocument/2006/relationships/image" Target="../media/image179.png"/><Relationship Id="rId30" Type="http://schemas.openxmlformats.org/officeDocument/2006/relationships/image" Target="../media/image1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6.png"/><Relationship Id="rId18" Type="http://schemas.openxmlformats.org/officeDocument/2006/relationships/image" Target="../media/image191.png"/><Relationship Id="rId26" Type="http://schemas.openxmlformats.org/officeDocument/2006/relationships/image" Target="../media/image199.png"/><Relationship Id="rId3" Type="http://schemas.openxmlformats.org/officeDocument/2006/relationships/image" Target="../media/image35.png"/><Relationship Id="rId21" Type="http://schemas.openxmlformats.org/officeDocument/2006/relationships/image" Target="../media/image194.png"/><Relationship Id="rId7" Type="http://schemas.openxmlformats.org/officeDocument/2006/relationships/image" Target="../media/image183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5" Type="http://schemas.openxmlformats.org/officeDocument/2006/relationships/image" Target="../media/image198.png"/><Relationship Id="rId2" Type="http://schemas.openxmlformats.org/officeDocument/2006/relationships/image" Target="../media/image181.png"/><Relationship Id="rId16" Type="http://schemas.openxmlformats.org/officeDocument/2006/relationships/image" Target="../media/image189.png"/><Relationship Id="rId20" Type="http://schemas.openxmlformats.org/officeDocument/2006/relationships/image" Target="../media/image193.png"/><Relationship Id="rId29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39.png"/><Relationship Id="rId24" Type="http://schemas.openxmlformats.org/officeDocument/2006/relationships/image" Target="../media/image197.png"/><Relationship Id="rId5" Type="http://schemas.openxmlformats.org/officeDocument/2006/relationships/image" Target="../media/image40.png"/><Relationship Id="rId15" Type="http://schemas.openxmlformats.org/officeDocument/2006/relationships/image" Target="../media/image188.png"/><Relationship Id="rId23" Type="http://schemas.openxmlformats.org/officeDocument/2006/relationships/image" Target="../media/image196.png"/><Relationship Id="rId28" Type="http://schemas.openxmlformats.org/officeDocument/2006/relationships/image" Target="../media/image37.png"/><Relationship Id="rId10" Type="http://schemas.openxmlformats.org/officeDocument/2006/relationships/image" Target="../media/image80.png"/><Relationship Id="rId19" Type="http://schemas.openxmlformats.org/officeDocument/2006/relationships/image" Target="../media/image192.png"/><Relationship Id="rId4" Type="http://schemas.openxmlformats.org/officeDocument/2006/relationships/image" Target="../media/image79.png"/><Relationship Id="rId9" Type="http://schemas.openxmlformats.org/officeDocument/2006/relationships/image" Target="../media/image60.png"/><Relationship Id="rId14" Type="http://schemas.openxmlformats.org/officeDocument/2006/relationships/image" Target="../media/image187.png"/><Relationship Id="rId22" Type="http://schemas.openxmlformats.org/officeDocument/2006/relationships/image" Target="../media/image195.png"/><Relationship Id="rId27" Type="http://schemas.openxmlformats.org/officeDocument/2006/relationships/image" Target="../media/image36.png"/><Relationship Id="rId30" Type="http://schemas.openxmlformats.org/officeDocument/2006/relationships/image" Target="../media/image20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202.png"/><Relationship Id="rId12" Type="http://schemas.openxmlformats.org/officeDocument/2006/relationships/image" Target="../media/image39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80.png"/><Relationship Id="rId5" Type="http://schemas.openxmlformats.org/officeDocument/2006/relationships/image" Target="../media/image40.png"/><Relationship Id="rId10" Type="http://schemas.openxmlformats.org/officeDocument/2006/relationships/image" Target="../media/image60.png"/><Relationship Id="rId4" Type="http://schemas.openxmlformats.org/officeDocument/2006/relationships/image" Target="../media/image79.png"/><Relationship Id="rId9" Type="http://schemas.openxmlformats.org/officeDocument/2006/relationships/image" Target="../media/image184.png"/><Relationship Id="rId1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204.png"/><Relationship Id="rId12" Type="http://schemas.openxmlformats.org/officeDocument/2006/relationships/image" Target="../media/image36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39.png"/><Relationship Id="rId5" Type="http://schemas.openxmlformats.org/officeDocument/2006/relationships/image" Target="../media/image40.png"/><Relationship Id="rId10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206.png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60.png"/><Relationship Id="rId18" Type="http://schemas.openxmlformats.org/officeDocument/2006/relationships/image" Target="../media/image211.png"/><Relationship Id="rId26" Type="http://schemas.openxmlformats.org/officeDocument/2006/relationships/image" Target="../media/image218.png"/><Relationship Id="rId3" Type="http://schemas.openxmlformats.org/officeDocument/2006/relationships/image" Target="../media/image35.png"/><Relationship Id="rId21" Type="http://schemas.openxmlformats.org/officeDocument/2006/relationships/image" Target="../media/image213.png"/><Relationship Id="rId7" Type="http://schemas.openxmlformats.org/officeDocument/2006/relationships/image" Target="../media/image208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217.png"/><Relationship Id="rId2" Type="http://schemas.openxmlformats.org/officeDocument/2006/relationships/image" Target="../media/image207.png"/><Relationship Id="rId16" Type="http://schemas.openxmlformats.org/officeDocument/2006/relationships/image" Target="../media/image210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37.png"/><Relationship Id="rId24" Type="http://schemas.openxmlformats.org/officeDocument/2006/relationships/image" Target="../media/image216.png"/><Relationship Id="rId5" Type="http://schemas.openxmlformats.org/officeDocument/2006/relationships/image" Target="../media/image40.png"/><Relationship Id="rId15" Type="http://schemas.openxmlformats.org/officeDocument/2006/relationships/image" Target="../media/image42.png"/><Relationship Id="rId23" Type="http://schemas.openxmlformats.org/officeDocument/2006/relationships/image" Target="../media/image215.png"/><Relationship Id="rId28" Type="http://schemas.openxmlformats.org/officeDocument/2006/relationships/image" Target="../media/image220.png"/><Relationship Id="rId10" Type="http://schemas.openxmlformats.org/officeDocument/2006/relationships/image" Target="../media/image39.png"/><Relationship Id="rId19" Type="http://schemas.openxmlformats.org/officeDocument/2006/relationships/image" Target="../media/image212.png"/><Relationship Id="rId4" Type="http://schemas.openxmlformats.org/officeDocument/2006/relationships/image" Target="../media/image79.png"/><Relationship Id="rId9" Type="http://schemas.openxmlformats.org/officeDocument/2006/relationships/image" Target="../media/image80.png"/><Relationship Id="rId14" Type="http://schemas.openxmlformats.org/officeDocument/2006/relationships/image" Target="../media/image41.png"/><Relationship Id="rId22" Type="http://schemas.openxmlformats.org/officeDocument/2006/relationships/image" Target="../media/image214.png"/><Relationship Id="rId27" Type="http://schemas.openxmlformats.org/officeDocument/2006/relationships/image" Target="../media/image2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22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2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35.png"/><Relationship Id="rId21" Type="http://schemas.openxmlformats.org/officeDocument/2006/relationships/image" Target="../media/image70.png"/><Relationship Id="rId7" Type="http://schemas.openxmlformats.org/officeDocument/2006/relationships/image" Target="../media/image39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image" Target="../media/image34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24" Type="http://schemas.openxmlformats.org/officeDocument/2006/relationships/image" Target="../media/image73.png"/><Relationship Id="rId5" Type="http://schemas.openxmlformats.org/officeDocument/2006/relationships/image" Target="../media/image37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60.png"/><Relationship Id="rId10" Type="http://schemas.openxmlformats.org/officeDocument/2006/relationships/image" Target="../media/image48.png"/><Relationship Id="rId19" Type="http://schemas.openxmlformats.org/officeDocument/2006/relationships/image" Target="../media/image68.png"/><Relationship Id="rId4" Type="http://schemas.openxmlformats.org/officeDocument/2006/relationships/image" Target="../media/image36.png"/><Relationship Id="rId9" Type="http://schemas.openxmlformats.org/officeDocument/2006/relationships/image" Target="../media/image47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60.png"/><Relationship Id="rId18" Type="http://schemas.openxmlformats.org/officeDocument/2006/relationships/image" Target="../media/image86.png"/><Relationship Id="rId3" Type="http://schemas.openxmlformats.org/officeDocument/2006/relationships/image" Target="../media/image79.png"/><Relationship Id="rId21" Type="http://schemas.openxmlformats.org/officeDocument/2006/relationships/image" Target="../media/image89.png"/><Relationship Id="rId7" Type="http://schemas.openxmlformats.org/officeDocument/2006/relationships/image" Target="../media/image47.png"/><Relationship Id="rId12" Type="http://schemas.openxmlformats.org/officeDocument/2006/relationships/image" Target="../media/image83.png"/><Relationship Id="rId17" Type="http://schemas.openxmlformats.org/officeDocument/2006/relationships/image" Target="../media/image85.png"/><Relationship Id="rId2" Type="http://schemas.openxmlformats.org/officeDocument/2006/relationships/image" Target="../media/image78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37.png"/><Relationship Id="rId10" Type="http://schemas.openxmlformats.org/officeDocument/2006/relationships/image" Target="../media/image38.png"/><Relationship Id="rId19" Type="http://schemas.openxmlformats.org/officeDocument/2006/relationships/image" Target="../media/image87.png"/><Relationship Id="rId4" Type="http://schemas.openxmlformats.org/officeDocument/2006/relationships/image" Target="../media/image80.png"/><Relationship Id="rId9" Type="http://schemas.openxmlformats.org/officeDocument/2006/relationships/image" Target="../media/image82.png"/><Relationship Id="rId14" Type="http://schemas.openxmlformats.org/officeDocument/2006/relationships/image" Target="../media/image36.png"/><Relationship Id="rId22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36.png"/><Relationship Id="rId3" Type="http://schemas.openxmlformats.org/officeDocument/2006/relationships/image" Target="../media/image78.png"/><Relationship Id="rId21" Type="http://schemas.openxmlformats.org/officeDocument/2006/relationships/image" Target="../media/image101.png"/><Relationship Id="rId7" Type="http://schemas.openxmlformats.org/officeDocument/2006/relationships/image" Target="../media/image4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60.png"/><Relationship Id="rId2" Type="http://schemas.openxmlformats.org/officeDocument/2006/relationships/image" Target="../media/image91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24" Type="http://schemas.openxmlformats.org/officeDocument/2006/relationships/image" Target="../media/image104.png"/><Relationship Id="rId5" Type="http://schemas.openxmlformats.org/officeDocument/2006/relationships/image" Target="../media/image80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28" Type="http://schemas.openxmlformats.org/officeDocument/2006/relationships/image" Target="../media/image105.gif"/><Relationship Id="rId10" Type="http://schemas.openxmlformats.org/officeDocument/2006/relationships/image" Target="../media/image82.png"/><Relationship Id="rId19" Type="http://schemas.openxmlformats.org/officeDocument/2006/relationships/image" Target="../media/image99.png"/><Relationship Id="rId4" Type="http://schemas.openxmlformats.org/officeDocument/2006/relationships/image" Target="../media/image79.png"/><Relationship Id="rId9" Type="http://schemas.openxmlformats.org/officeDocument/2006/relationships/image" Target="../media/image81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47.png"/><Relationship Id="rId12" Type="http://schemas.openxmlformats.org/officeDocument/2006/relationships/image" Target="../media/image39.png"/><Relationship Id="rId2" Type="http://schemas.openxmlformats.org/officeDocument/2006/relationships/image" Target="../media/image106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8.png"/><Relationship Id="rId5" Type="http://schemas.openxmlformats.org/officeDocument/2006/relationships/image" Target="../media/image80.png"/><Relationship Id="rId15" Type="http://schemas.openxmlformats.org/officeDocument/2006/relationships/image" Target="../media/image110.png"/><Relationship Id="rId10" Type="http://schemas.openxmlformats.org/officeDocument/2006/relationships/image" Target="../media/image109.png"/><Relationship Id="rId4" Type="http://schemas.openxmlformats.org/officeDocument/2006/relationships/image" Target="../media/image79.png"/><Relationship Id="rId9" Type="http://schemas.openxmlformats.org/officeDocument/2006/relationships/image" Target="../media/image108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image" Target="../media/image47.png"/><Relationship Id="rId12" Type="http://schemas.openxmlformats.org/officeDocument/2006/relationships/image" Target="../media/image3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5" Type="http://schemas.openxmlformats.org/officeDocument/2006/relationships/image" Target="../media/image80.png"/><Relationship Id="rId15" Type="http://schemas.openxmlformats.org/officeDocument/2006/relationships/image" Target="../media/image113.png"/><Relationship Id="rId10" Type="http://schemas.openxmlformats.org/officeDocument/2006/relationships/image" Target="../media/image38.png"/><Relationship Id="rId4" Type="http://schemas.openxmlformats.org/officeDocument/2006/relationships/image" Target="../media/image79.png"/><Relationship Id="rId9" Type="http://schemas.openxmlformats.org/officeDocument/2006/relationships/image" Target="../media/image109.png"/><Relationship Id="rId14" Type="http://schemas.openxmlformats.org/officeDocument/2006/relationships/image" Target="../media/image1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26" Type="http://schemas.openxmlformats.org/officeDocument/2006/relationships/image" Target="../media/image128.png"/><Relationship Id="rId3" Type="http://schemas.openxmlformats.org/officeDocument/2006/relationships/image" Target="../media/image35.png"/><Relationship Id="rId21" Type="http://schemas.openxmlformats.org/officeDocument/2006/relationships/image" Target="../media/image123.png"/><Relationship Id="rId7" Type="http://schemas.openxmlformats.org/officeDocument/2006/relationships/image" Target="../media/image47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127.png"/><Relationship Id="rId2" Type="http://schemas.openxmlformats.org/officeDocument/2006/relationships/image" Target="../media/image106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29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24" Type="http://schemas.openxmlformats.org/officeDocument/2006/relationships/image" Target="../media/image126.png"/><Relationship Id="rId5" Type="http://schemas.openxmlformats.org/officeDocument/2006/relationships/image" Target="../media/image80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28" Type="http://schemas.openxmlformats.org/officeDocument/2006/relationships/image" Target="../media/image130.png"/><Relationship Id="rId10" Type="http://schemas.openxmlformats.org/officeDocument/2006/relationships/image" Target="../media/image38.png"/><Relationship Id="rId19" Type="http://schemas.openxmlformats.org/officeDocument/2006/relationships/image" Target="../media/image121.png"/><Relationship Id="rId31" Type="http://schemas.openxmlformats.org/officeDocument/2006/relationships/image" Target="../media/image37.png"/><Relationship Id="rId4" Type="http://schemas.openxmlformats.org/officeDocument/2006/relationships/image" Target="../media/image79.png"/><Relationship Id="rId9" Type="http://schemas.openxmlformats.org/officeDocument/2006/relationships/image" Target="../media/image109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Relationship Id="rId27" Type="http://schemas.openxmlformats.org/officeDocument/2006/relationships/image" Target="../media/image129.png"/><Relationship Id="rId30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686800"/>
            <a:ext cx="19202400" cy="1866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641600"/>
            <a:ext cx="3365500" cy="560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051300"/>
            <a:ext cx="9829800" cy="381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00" y="6477000"/>
            <a:ext cx="4368800" cy="139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7200" y="-546100"/>
            <a:ext cx="19202400" cy="90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200" y="1803400"/>
            <a:ext cx="4127500" cy="50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6300" y="2857500"/>
            <a:ext cx="6235700" cy="939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1803400"/>
            <a:ext cx="40640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9800" y="8064500"/>
            <a:ext cx="40386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34400" y="3289300"/>
            <a:ext cx="83312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9700" y="3302000"/>
            <a:ext cx="7124700" cy="4254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4838700" cy="2463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336800"/>
            <a:ext cx="1816100" cy="9398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9300" y="8724900"/>
            <a:ext cx="4762500" cy="609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2700" y="8153400"/>
            <a:ext cx="5397500" cy="9779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29100" y="8724900"/>
            <a:ext cx="5219700" cy="609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40700" y="8724900"/>
            <a:ext cx="5168900" cy="6096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093700" y="8763000"/>
            <a:ext cx="3898900" cy="12446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090400" y="8153400"/>
            <a:ext cx="5080000" cy="9779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2400" y="3302000"/>
            <a:ext cx="71247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7100" y="3289300"/>
            <a:ext cx="83820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27100"/>
            <a:ext cx="7493000" cy="2489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425700"/>
            <a:ext cx="1143000" cy="1270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0100" y="8724900"/>
            <a:ext cx="4724400" cy="609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7000" y="8153400"/>
            <a:ext cx="5257800" cy="9779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48200" y="8724900"/>
            <a:ext cx="4800600" cy="609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40700" y="8724900"/>
            <a:ext cx="5168900" cy="609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966700" y="8750300"/>
            <a:ext cx="4508500" cy="1244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433300" y="8153400"/>
            <a:ext cx="4737100" cy="977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9700" y="3289300"/>
            <a:ext cx="71374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7100" y="3289300"/>
            <a:ext cx="83312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800" y="952500"/>
            <a:ext cx="5562600" cy="2463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425700"/>
            <a:ext cx="4876800" cy="1270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0400" y="8724900"/>
            <a:ext cx="4851400" cy="609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0400" y="8153400"/>
            <a:ext cx="4724400" cy="9779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22800" y="8724900"/>
            <a:ext cx="4826000" cy="609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67700" y="8724900"/>
            <a:ext cx="5041900" cy="609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966700" y="8750300"/>
            <a:ext cx="4305300" cy="1244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763500" y="8153400"/>
            <a:ext cx="4406900" cy="977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9700" y="3289300"/>
            <a:ext cx="71374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7100" y="3289300"/>
            <a:ext cx="84582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4152900" cy="2463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362200"/>
            <a:ext cx="2349500" cy="876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7400" y="8724900"/>
            <a:ext cx="4673600" cy="939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5600" y="8153400"/>
            <a:ext cx="5029200" cy="9779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775200" y="8724900"/>
            <a:ext cx="4673600" cy="609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636000" y="8724900"/>
            <a:ext cx="4673600" cy="609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966700" y="8750300"/>
            <a:ext cx="4114800" cy="1244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446000" y="8153400"/>
            <a:ext cx="4711700" cy="977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9700" y="3289300"/>
            <a:ext cx="7734300" cy="425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0" y="3289300"/>
            <a:ext cx="7861300" cy="425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6337300" cy="2463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362200"/>
            <a:ext cx="3403600" cy="876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8500" y="8724900"/>
            <a:ext cx="4813300" cy="6096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5000" y="8153400"/>
            <a:ext cx="4749800" cy="977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84700" y="8737600"/>
            <a:ext cx="4851400" cy="12573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29600" y="8724900"/>
            <a:ext cx="5092700" cy="609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598400" y="8724900"/>
            <a:ext cx="5257800" cy="12573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763500" y="8153400"/>
            <a:ext cx="4406900" cy="9779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700" y="-215900"/>
            <a:ext cx="19037300" cy="107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300" y="317500"/>
            <a:ext cx="35687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3700" y="381000"/>
            <a:ext cx="787400" cy="132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2500" y="444500"/>
            <a:ext cx="1206500" cy="647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30200" y="1511300"/>
            <a:ext cx="5181600" cy="1003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1968500"/>
            <a:ext cx="4178300" cy="1397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5100" y="6642100"/>
            <a:ext cx="27432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6800" y="7035800"/>
            <a:ext cx="3479800" cy="25654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78400" y="3390900"/>
            <a:ext cx="4076700" cy="2844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73500" y="1447800"/>
            <a:ext cx="5168900" cy="1003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07000" y="1905000"/>
            <a:ext cx="4013200" cy="18923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02300" y="6642100"/>
            <a:ext cx="2743200" cy="25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50200" y="1447800"/>
            <a:ext cx="5181600" cy="10033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17100" y="6642100"/>
            <a:ext cx="27432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065000" y="1511300"/>
            <a:ext cx="5181600" cy="10160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93800" y="6642100"/>
            <a:ext cx="2743200" cy="254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0900" y="3390900"/>
            <a:ext cx="4076700" cy="28448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05900" y="3390900"/>
            <a:ext cx="4076700" cy="28448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233400" y="3390900"/>
            <a:ext cx="4076700" cy="2844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46700" y="7035800"/>
            <a:ext cx="3479800" cy="2565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79000" y="7048500"/>
            <a:ext cx="2692400" cy="1587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817600" y="7048500"/>
            <a:ext cx="2692400" cy="1587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78900" y="1943100"/>
            <a:ext cx="4292600" cy="14224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373100" y="1930400"/>
            <a:ext cx="3962400" cy="193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700" y="-215900"/>
            <a:ext cx="19037300" cy="1070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300" y="317500"/>
            <a:ext cx="3568700" cy="1193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200" y="1587500"/>
            <a:ext cx="16357600" cy="777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3700" y="381000"/>
            <a:ext cx="787400" cy="132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2500" y="444500"/>
            <a:ext cx="1206500" cy="64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0" y="-190500"/>
            <a:ext cx="18935700" cy="1069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6900" y="342900"/>
            <a:ext cx="3111500" cy="1193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0" y="1168400"/>
            <a:ext cx="14363700" cy="8572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3100" y="381000"/>
            <a:ext cx="787400" cy="132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1900" y="457200"/>
            <a:ext cx="1206500" cy="64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241300"/>
            <a:ext cx="187960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0" y="342900"/>
            <a:ext cx="31115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54100" y="381000"/>
            <a:ext cx="787400" cy="132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76400" y="482600"/>
            <a:ext cx="711200" cy="96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1612900"/>
            <a:ext cx="161163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43900" y="1422400"/>
            <a:ext cx="1600200" cy="431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4300" y="1397000"/>
            <a:ext cx="2362200" cy="533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4749800" y="6184900"/>
            <a:ext cx="3187700" cy="254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0388600" y="6083300"/>
            <a:ext cx="3187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2400" y="3632200"/>
            <a:ext cx="4318000" cy="29718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14700" y="4711700"/>
            <a:ext cx="546100" cy="3810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93000" y="5346700"/>
            <a:ext cx="3289300" cy="1600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86700" y="3340100"/>
            <a:ext cx="2679700" cy="2679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76200" y="3340100"/>
            <a:ext cx="3708400" cy="3708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43000" y="7302500"/>
            <a:ext cx="5029200" cy="1625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77000" y="7315200"/>
            <a:ext cx="5473700" cy="1955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242800" y="7315200"/>
            <a:ext cx="5219700" cy="19558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66800" y="2324100"/>
            <a:ext cx="5372100" cy="990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53200" y="2324100"/>
            <a:ext cx="5524500" cy="990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93500" y="2324100"/>
            <a:ext cx="6045200" cy="99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8521700"/>
            <a:ext cx="192024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200" y="-546100"/>
            <a:ext cx="192024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00" y="2413000"/>
            <a:ext cx="45466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1803400"/>
            <a:ext cx="41275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1803400"/>
            <a:ext cx="4064000" cy="609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00" y="3263900"/>
            <a:ext cx="7327900" cy="3771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" y="5727700"/>
            <a:ext cx="4368800" cy="139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9202400" cy="35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3873500"/>
            <a:ext cx="3962400" cy="96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57300"/>
            <a:ext cx="3911600" cy="394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9931400"/>
            <a:ext cx="19202400" cy="35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400" y="2247900"/>
            <a:ext cx="3670300" cy="302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300" y="2247900"/>
            <a:ext cx="3670300" cy="3022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0" y="2311400"/>
            <a:ext cx="1600200" cy="102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700" y="2882900"/>
            <a:ext cx="5295900" cy="1282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000" y="3962400"/>
            <a:ext cx="28956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8200" y="2247900"/>
            <a:ext cx="3670300" cy="3022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6900" y="2311400"/>
            <a:ext cx="16002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09500" y="2921000"/>
            <a:ext cx="5080000" cy="1244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31900" y="3962400"/>
            <a:ext cx="28956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0400" y="5575300"/>
            <a:ext cx="3670300" cy="302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9100" y="5638800"/>
            <a:ext cx="1600200" cy="1028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9300" y="6248400"/>
            <a:ext cx="5245100" cy="12446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100" y="7302500"/>
            <a:ext cx="28956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300" y="5575300"/>
            <a:ext cx="3670300" cy="3022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44100" y="5651500"/>
            <a:ext cx="2679700" cy="1016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0900" y="6248400"/>
            <a:ext cx="5232400" cy="12446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000" y="7302500"/>
            <a:ext cx="28956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8200" y="5575300"/>
            <a:ext cx="3670300" cy="3022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579600" y="5651500"/>
            <a:ext cx="1587500" cy="1016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38000" y="6223000"/>
            <a:ext cx="5651500" cy="12700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31900" y="7302500"/>
            <a:ext cx="2895600" cy="25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31000" y="2311400"/>
            <a:ext cx="1600200" cy="1028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59300" y="2908300"/>
            <a:ext cx="5219700" cy="12446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100" y="3962400"/>
            <a:ext cx="2895600" cy="25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57900" y="4051300"/>
            <a:ext cx="2413000" cy="1587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6800" y="4051300"/>
            <a:ext cx="2362200" cy="1257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868400" y="4051300"/>
            <a:ext cx="2882900" cy="1587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32500" y="7378700"/>
            <a:ext cx="1041400" cy="1587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792200" y="7366000"/>
            <a:ext cx="3276600" cy="1587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956800" y="7378700"/>
            <a:ext cx="10414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0" y="-254000"/>
            <a:ext cx="19177000" cy="1079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500" y="3962400"/>
            <a:ext cx="161163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3900" y="3759200"/>
            <a:ext cx="1600200" cy="431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4749800" y="6451600"/>
            <a:ext cx="31877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50200" y="3746500"/>
            <a:ext cx="2108200" cy="54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52700" y="4622800"/>
            <a:ext cx="2032000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68400" y="4610100"/>
            <a:ext cx="19685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4500" y="342900"/>
            <a:ext cx="3111500" cy="1193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0388600" y="6451600"/>
            <a:ext cx="3187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300" y="406400"/>
            <a:ext cx="736600" cy="1320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1100" y="469900"/>
            <a:ext cx="1168400" cy="647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40000" y="889000"/>
            <a:ext cx="11366500" cy="3200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0" y="2705100"/>
            <a:ext cx="5588000" cy="1244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24800" y="4610100"/>
            <a:ext cx="2476500" cy="6223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0" y="6832600"/>
            <a:ext cx="2540000" cy="1231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90800" y="5270500"/>
            <a:ext cx="2070100" cy="2070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47000" y="5270500"/>
            <a:ext cx="2806700" cy="2806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284200" y="5232400"/>
            <a:ext cx="2806700" cy="2806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30300" y="8318500"/>
            <a:ext cx="5156200" cy="16129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77000" y="8293100"/>
            <a:ext cx="5486400" cy="965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293600" y="8318500"/>
            <a:ext cx="5219700" cy="1612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0" y="-254000"/>
            <a:ext cx="19177000" cy="1079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" y="342900"/>
            <a:ext cx="3111500" cy="119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300" y="406400"/>
            <a:ext cx="736600" cy="1320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100" y="469900"/>
            <a:ext cx="1168400" cy="647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3962400"/>
            <a:ext cx="161163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3900" y="3759200"/>
            <a:ext cx="1600200" cy="431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749800" y="6451600"/>
            <a:ext cx="31877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0200" y="3746500"/>
            <a:ext cx="2108200" cy="546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52700" y="4610100"/>
            <a:ext cx="2070100" cy="622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68400" y="4610100"/>
            <a:ext cx="1968500" cy="622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0388600" y="6451600"/>
            <a:ext cx="31877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40000" y="889000"/>
            <a:ext cx="11366500" cy="3200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0" y="2705100"/>
            <a:ext cx="5588000" cy="1244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24800" y="4610100"/>
            <a:ext cx="2476500" cy="6223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86000" y="6832600"/>
            <a:ext cx="2540000" cy="1231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90800" y="5270500"/>
            <a:ext cx="2070100" cy="2070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47000" y="5270500"/>
            <a:ext cx="2806700" cy="2806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284200" y="5232400"/>
            <a:ext cx="2806700" cy="2806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30300" y="8318500"/>
            <a:ext cx="5156200" cy="1612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77000" y="8293100"/>
            <a:ext cx="5486400" cy="965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293600" y="8318500"/>
            <a:ext cx="5219700" cy="1612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879600" y="3695700"/>
            <a:ext cx="14897100" cy="387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-228600"/>
            <a:ext cx="19050000" cy="10718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9600" y="393700"/>
            <a:ext cx="7747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1100" y="482600"/>
            <a:ext cx="1130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9500" y="2501900"/>
            <a:ext cx="161163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200" y="1206500"/>
            <a:ext cx="7924800" cy="175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63800" y="3733800"/>
            <a:ext cx="4229100" cy="17526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84500" y="6311900"/>
            <a:ext cx="28702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78100" y="6858000"/>
            <a:ext cx="4000500" cy="1993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38400" y="4775200"/>
            <a:ext cx="4000500" cy="8763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531600" y="6311900"/>
            <a:ext cx="2870200" cy="25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74300" y="6858000"/>
            <a:ext cx="6108700" cy="19939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6324600" y="6299200"/>
            <a:ext cx="51689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72700" y="3733800"/>
            <a:ext cx="6045200" cy="175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178" y="4216400"/>
            <a:ext cx="7137400" cy="53467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6400" y="-228600"/>
            <a:ext cx="19050000" cy="10718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6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342900"/>
            <a:ext cx="31115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9600" y="393700"/>
            <a:ext cx="7747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1100" y="482600"/>
            <a:ext cx="1130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4300" y="1485900"/>
            <a:ext cx="1219200" cy="711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93900" y="2387600"/>
            <a:ext cx="6273800" cy="1651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3857371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5100" y="2082800"/>
            <a:ext cx="7137400" cy="25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3857371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5100" y="2159000"/>
            <a:ext cx="7137400" cy="25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3857371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5100" y="3898900"/>
            <a:ext cx="7137400" cy="25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314448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663700" y="3035300"/>
            <a:ext cx="1193800" cy="12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314448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7162800" y="3035300"/>
            <a:ext cx="11938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18100" y="1663700"/>
            <a:ext cx="4597400" cy="495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57400" y="3327400"/>
            <a:ext cx="5092700" cy="457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97000" y="2730500"/>
            <a:ext cx="558800" cy="660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59700" y="2768600"/>
            <a:ext cx="1028700" cy="5842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02700" y="2006600"/>
            <a:ext cx="8305800" cy="13843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460959200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80500" y="9271000"/>
            <a:ext cx="7721600" cy="38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67800" y="2819400"/>
            <a:ext cx="6451600" cy="1041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468100" y="9131300"/>
            <a:ext cx="7924800" cy="647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04300" y="3505200"/>
            <a:ext cx="8001000" cy="5930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19800" y="596900"/>
            <a:ext cx="1435100" cy="736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038600"/>
            <a:ext cx="7137400" cy="54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3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2590800"/>
            <a:ext cx="15849600" cy="5880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1244600"/>
            <a:ext cx="6210300" cy="177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041400" y="8699500"/>
            <a:ext cx="18542000" cy="87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68800" y="1117600"/>
            <a:ext cx="9537700" cy="8686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8500" y="1117600"/>
            <a:ext cx="2908300" cy="245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65100"/>
            <a:ext cx="18961100" cy="1066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46100"/>
            <a:ext cx="35941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546100"/>
            <a:ext cx="32893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96900"/>
            <a:ext cx="1244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546100"/>
            <a:ext cx="35941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546100"/>
            <a:ext cx="35941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546100"/>
            <a:ext cx="35941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52500"/>
            <a:ext cx="17526000" cy="905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0" y="342900"/>
            <a:ext cx="31115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0400" y="381000"/>
            <a:ext cx="7874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482600"/>
            <a:ext cx="13843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596900"/>
            <a:ext cx="12827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6800" y="596900"/>
            <a:ext cx="12192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00" y="3086100"/>
            <a:ext cx="161163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83600" y="3289300"/>
            <a:ext cx="8382000" cy="4254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9700" y="3289300"/>
            <a:ext cx="7124700" cy="42545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952500"/>
            <a:ext cx="4838700" cy="2463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425700"/>
            <a:ext cx="2476500" cy="12700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7912100"/>
            <a:ext cx="16090900" cy="1143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7683500"/>
            <a:ext cx="419100" cy="419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0" y="7531100"/>
            <a:ext cx="800100" cy="8255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3400" y="7683500"/>
            <a:ext cx="419100" cy="419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6400" y="7531100"/>
            <a:ext cx="787400" cy="8255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7683500"/>
            <a:ext cx="419100" cy="419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02900" y="7531100"/>
            <a:ext cx="800100" cy="8255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1200" y="7683500"/>
            <a:ext cx="419100" cy="419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7531100"/>
            <a:ext cx="800100" cy="8255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0100" y="8724900"/>
            <a:ext cx="4711700" cy="609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2700" y="8153400"/>
            <a:ext cx="5397500" cy="9779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79900" y="8724900"/>
            <a:ext cx="5168900" cy="6096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95800" y="8153400"/>
            <a:ext cx="4787900" cy="9779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623300" y="8724900"/>
            <a:ext cx="4711700" cy="6096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13800" y="8153400"/>
            <a:ext cx="4381500" cy="9779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093700" y="8763000"/>
            <a:ext cx="3937000" cy="12446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090400" y="8153400"/>
            <a:ext cx="5080000" cy="9779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211300" y="596900"/>
            <a:ext cx="812800" cy="736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328400" y="596900"/>
            <a:ext cx="1181100" cy="73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사용자 지정</PresentationFormat>
  <Paragraphs>0</Paragraphs>
  <Slides>19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samsung</dc:creator>
  <cp:lastModifiedBy>samsung</cp:lastModifiedBy>
  <cp:revision>2</cp:revision>
  <dcterms:created xsi:type="dcterms:W3CDTF">2006-08-16T00:00:00Z</dcterms:created>
  <dcterms:modified xsi:type="dcterms:W3CDTF">2024-08-27T12:18:47Z</dcterms:modified>
</cp:coreProperties>
</file>